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Foda Display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Bernoru" charset="1" panose="00000A00000000000000"/>
      <p:regular r:id="rId19"/>
    </p:embeddedFont>
    <p:embeddedFont>
      <p:font typeface="Montserrat Ultra-Bold" charset="1" panose="000009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979075" y="-19050"/>
            <a:ext cx="13698736" cy="22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  <a:spcBef>
                <a:spcPct val="0"/>
              </a:spcBef>
            </a:pPr>
            <a:r>
              <a:rPr lang="en-US" sz="7799" spc="15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AI-BASED TRAVEL PLANNER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33933" y="2777714"/>
            <a:ext cx="3063032" cy="194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spc="13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GEN-AI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6380" y="6356902"/>
            <a:ext cx="11991620" cy="335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6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                                                </a:t>
            </a:r>
          </a:p>
          <a:p>
            <a:pPr algn="ctr">
              <a:lnSpc>
                <a:spcPts val="5342"/>
              </a:lnSpc>
              <a:spcBef>
                <a:spcPct val="0"/>
              </a:spcBef>
            </a:pPr>
            <a:r>
              <a:rPr lang="en-US" sz="3816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                                                               </a:t>
            </a:r>
            <a:r>
              <a:rPr lang="en-US" sz="3816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~JYOTHSNA.P </a:t>
            </a:r>
          </a:p>
          <a:p>
            <a:pPr algn="ctr">
              <a:lnSpc>
                <a:spcPts val="5342"/>
              </a:lnSpc>
              <a:spcBef>
                <a:spcPct val="0"/>
              </a:spcBef>
            </a:pPr>
            <a:r>
              <a:rPr lang="en-US" sz="3816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                                                            ~YASHWANTH.S </a:t>
            </a:r>
          </a:p>
          <a:p>
            <a:pPr algn="ctr">
              <a:lnSpc>
                <a:spcPts val="5342"/>
              </a:lnSpc>
              <a:spcBef>
                <a:spcPct val="0"/>
              </a:spcBef>
            </a:pPr>
            <a:r>
              <a:rPr lang="en-US" sz="3816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                                                                    ~VARSHAA</a:t>
            </a:r>
          </a:p>
          <a:p>
            <a:pPr algn="ctr">
              <a:lnSpc>
                <a:spcPts val="5342"/>
              </a:lnSpc>
              <a:spcBef>
                <a:spcPct val="0"/>
              </a:spcBef>
            </a:pPr>
            <a:r>
              <a:rPr lang="en-US" sz="3816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                                                                        ~KIRAN.J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91658"/>
            <a:ext cx="8787077" cy="10470316"/>
          </a:xfrm>
          <a:custGeom>
            <a:avLst/>
            <a:gdLst/>
            <a:ahLst/>
            <a:cxnLst/>
            <a:rect r="r" b="b" t="t" l="l"/>
            <a:pathLst>
              <a:path h="10470316" w="8787077">
                <a:moveTo>
                  <a:pt x="0" y="0"/>
                </a:moveTo>
                <a:lnTo>
                  <a:pt x="8787077" y="0"/>
                </a:lnTo>
                <a:lnTo>
                  <a:pt x="8787077" y="10470316"/>
                </a:lnTo>
                <a:lnTo>
                  <a:pt x="0" y="10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7622" y="2732256"/>
            <a:ext cx="5087387" cy="236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1"/>
              </a:lnSpc>
              <a:spcBef>
                <a:spcPct val="0"/>
              </a:spcBef>
            </a:pPr>
            <a:r>
              <a:rPr lang="en-US" sz="8251" spc="16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CODE: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0951" y="8558410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90225" y="0"/>
            <a:ext cx="5981328" cy="219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9"/>
              </a:lnSpc>
              <a:spcBef>
                <a:spcPct val="0"/>
              </a:spcBef>
            </a:pPr>
            <a:r>
              <a:rPr lang="en-US" sz="7699" spc="15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OBJECTIVE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357123"/>
            <a:ext cx="18288000" cy="484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5"/>
              </a:lnSpc>
            </a:pPr>
          </a:p>
          <a:p>
            <a:pPr algn="ctr">
              <a:lnSpc>
                <a:spcPts val="7685"/>
              </a:lnSpc>
              <a:spcBef>
                <a:spcPct val="0"/>
              </a:spcBef>
            </a:pPr>
            <a:r>
              <a:rPr lang="en-US" sz="5489" spc="10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To develop an AI powered travel app that personalise trip planing by generating optimised based user preference, budget and real data time.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06026" y="4945154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2880" y="170284"/>
            <a:ext cx="12124879" cy="22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spc="15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NEED FOR THIS PROJECT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7555" y="1518414"/>
            <a:ext cx="17495528" cy="74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</a:pPr>
          </a:p>
          <a:p>
            <a:pPr algn="ctr">
              <a:lnSpc>
                <a:spcPts val="4562"/>
              </a:lnSpc>
            </a:pPr>
          </a:p>
          <a:p>
            <a:pPr algn="ctr">
              <a:lnSpc>
                <a:spcPts val="4562"/>
              </a:lnSpc>
            </a:pPr>
          </a:p>
          <a:p>
            <a:pPr algn="ctr">
              <a:lnSpc>
                <a:spcPts val="4562"/>
              </a:lnSpc>
              <a:spcBef>
                <a:spcPct val="0"/>
              </a:spcBef>
            </a:pPr>
            <a:r>
              <a:rPr lang="en-US" sz="325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Online Travel Agencies (OTAs): Platforms like MakeMyTrip and Booking.com thrive by helping users compare, customize, and book travel options.</a:t>
            </a:r>
          </a:p>
          <a:p>
            <a:pPr algn="ctr">
              <a:lnSpc>
                <a:spcPts val="4562"/>
              </a:lnSpc>
              <a:spcBef>
                <a:spcPct val="0"/>
              </a:spcBef>
            </a:pPr>
          </a:p>
          <a:p>
            <a:pPr algn="ctr">
              <a:lnSpc>
                <a:spcPts val="4562"/>
              </a:lnSpc>
              <a:spcBef>
                <a:spcPct val="0"/>
              </a:spcBef>
            </a:pPr>
            <a:r>
              <a:rPr lang="en-US" sz="325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Custom Itinerary Platforms: Services that personalize travel plans based on interests, budgets, and time, often driven by AI-based recommendation engines. </a:t>
            </a:r>
          </a:p>
          <a:p>
            <a:pPr algn="ctr">
              <a:lnSpc>
                <a:spcPts val="4562"/>
              </a:lnSpc>
              <a:spcBef>
                <a:spcPct val="0"/>
              </a:spcBef>
            </a:pPr>
          </a:p>
          <a:p>
            <a:pPr algn="ctr">
              <a:lnSpc>
                <a:spcPts val="4562"/>
              </a:lnSpc>
              <a:spcBef>
                <a:spcPct val="0"/>
              </a:spcBef>
            </a:pPr>
            <a:r>
              <a:rPr lang="en-US" sz="325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App-Based Planning Tools: Mobile apps offering destination guides, packing lists, route maps, and real-time alerts for weather and traffic. Enterprise and Business Applications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1349" y="266700"/>
            <a:ext cx="12910542" cy="1626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spc="11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WHY DO WE NEED AN IMPROVEMENT: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817372"/>
            <a:ext cx="18078792" cy="721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1. Personalization Problem: Most travel planners offer generic itineraries. Need: People have different preferences (budget, pace, interests like culture vs. adventure), and a better planner should tailor trips accordingly.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2. Real-Time Information Problem: Delays, weather changes, or closures aren’t reflected in many plans. Need: Improved planners should offer real-time updates and suggestions to adapt on the go.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95192" y="-47625"/>
            <a:ext cx="10697617" cy="230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 spc="16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PROPOSED SOLUTION: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805468"/>
            <a:ext cx="18288000" cy="702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1. AI-Powered Personalized Itinerary Generator What it does: Uses AI to create custom travel plans based on preferences like interests, budget, travel dates, pace, and group size. Benefit: Saves time and offers a unique, relevant experience for each traveler.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2. All-in-One Travel Dashboard What it does: Integrates flights, accommodations, transport, attractions, visas, and even local events in one platform. Benefit: Eliminates the need to juggle multiple apps and simplifies the whole planning process.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3. Real-Time Updates &amp; Smart Notifications What it does: Sends alerts for flight delays, weather changes, traffic, or venue closures, with alternative suggestions. Benefit: Keeps the trip on track with minimal disruption.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221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3" y="0"/>
                </a:lnTo>
                <a:lnTo>
                  <a:pt x="407673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48469" y="333375"/>
            <a:ext cx="7770614" cy="1487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10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MODULES (FRONT-END):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2151" y="1772922"/>
            <a:ext cx="16773332" cy="617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1. Home Page (Landing) Components: Hero section with search bar (destination, date, budget) Features overview (AI planner, real-time updates, eco-travel, etc.) Testimonials / Highlights “Plan Your Trip” CTA button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2. Trip Planner Dashboard [Core Interface for Planning Trips]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a. Sidebar Navigation Trips Itinerary Bookings Map Collaborators Settings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b. Main Panel (Tabs or Sections) ➤ Trip Overview Destination, Dates, Budget Travel preferences (e.g., relaxation, adventure, cultural, etc.) ➤ Itinerary Builder Drag-and-drop daily planner Add/remove activities, meals, transport Timeline view or calendar view ➤ Smart Suggestions Nearby attractions, restaurants, experiences AI-generated recommendations Real-time event feed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61669" y="95250"/>
            <a:ext cx="8964662" cy="198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1"/>
              </a:lnSpc>
              <a:spcBef>
                <a:spcPct val="0"/>
              </a:spcBef>
            </a:pPr>
            <a:r>
              <a:rPr lang="en-US" sz="6951" spc="13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MODULES BACK-END: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577382"/>
            <a:ext cx="17456326" cy="814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9"/>
              </a:lnSpc>
            </a:pPr>
          </a:p>
          <a:p>
            <a:pPr algn="ctr">
              <a:lnSpc>
                <a:spcPts val="4309"/>
              </a:lnSpc>
            </a:pPr>
          </a:p>
          <a:p>
            <a:pPr algn="ctr">
              <a:lnSpc>
                <a:spcPts val="4309"/>
              </a:lnSpc>
              <a:spcBef>
                <a:spcPct val="0"/>
              </a:spcBef>
            </a:pPr>
            <a:r>
              <a:rPr lang="en-US" sz="307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1</a:t>
            </a:r>
            <a:r>
              <a:rPr lang="en-US" sz="307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. User Management Module Functions: User registration/login (OAuth, email, etc.) Profile management Session/token handling (JWT) User preferences &amp; history </a:t>
            </a:r>
          </a:p>
          <a:p>
            <a:pPr algn="ctr">
              <a:lnSpc>
                <a:spcPts val="4309"/>
              </a:lnSpc>
              <a:spcBef>
                <a:spcPct val="0"/>
              </a:spcBef>
            </a:pPr>
          </a:p>
          <a:p>
            <a:pPr algn="ctr">
              <a:lnSpc>
                <a:spcPts val="4309"/>
              </a:lnSpc>
              <a:spcBef>
                <a:spcPct val="0"/>
              </a:spcBef>
            </a:pPr>
            <a:r>
              <a:rPr lang="en-US" sz="307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2. Trip Planning Module Functions: Create/edit/save trips Store trip metadata (destination, dates, budget) Itinerary generation (manual + AI-assisted) Track user interests and custom preferences Multi-day itinerary structure support</a:t>
            </a:r>
          </a:p>
          <a:p>
            <a:pPr algn="ctr">
              <a:lnSpc>
                <a:spcPts val="4309"/>
              </a:lnSpc>
              <a:spcBef>
                <a:spcPct val="0"/>
              </a:spcBef>
            </a:pPr>
          </a:p>
          <a:p>
            <a:pPr algn="ctr">
              <a:lnSpc>
                <a:spcPts val="4309"/>
              </a:lnSpc>
              <a:spcBef>
                <a:spcPct val="0"/>
              </a:spcBef>
            </a:pPr>
            <a:r>
              <a:rPr lang="en-US" sz="3078" spc="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3. Itinerary &amp; Activity Management Module Functions: CRUD operations on activities (add, update, remove) Day-wise scheduling logic Integration with Google Places/TripAdvisor APIs Time conflict detection Attach media, notes, or location info to activities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141" y="3372025"/>
            <a:ext cx="15712159" cy="5637113"/>
          </a:xfrm>
          <a:custGeom>
            <a:avLst/>
            <a:gdLst/>
            <a:ahLst/>
            <a:cxnLst/>
            <a:rect r="r" b="b" t="t" l="l"/>
            <a:pathLst>
              <a:path h="5637113" w="15712159">
                <a:moveTo>
                  <a:pt x="0" y="0"/>
                </a:moveTo>
                <a:lnTo>
                  <a:pt x="15712159" y="0"/>
                </a:lnTo>
                <a:lnTo>
                  <a:pt x="15712159" y="5637113"/>
                </a:lnTo>
                <a:lnTo>
                  <a:pt x="0" y="5637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1" r="0" b="-14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70739" y="76200"/>
            <a:ext cx="8852297" cy="203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1"/>
              </a:lnSpc>
              <a:spcBef>
                <a:spcPct val="0"/>
              </a:spcBef>
            </a:pPr>
            <a:r>
              <a:rPr lang="en-US" sz="7151" spc="14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FRAME WORK USED: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80632" y="381000"/>
            <a:ext cx="9548068" cy="138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1"/>
              </a:lnSpc>
              <a:spcBef>
                <a:spcPct val="0"/>
              </a:spcBef>
            </a:pPr>
            <a:r>
              <a:rPr lang="en-US" sz="4851" spc="9">
                <a:solidFill>
                  <a:srgbClr val="FFFFFF"/>
                </a:solidFill>
                <a:latin typeface="Foda Display"/>
                <a:ea typeface="Foda Display"/>
                <a:cs typeface="Foda Display"/>
                <a:sym typeface="Foda Display"/>
              </a:rPr>
              <a:t>BENEFITS AND FURTURE SCOPE: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709119"/>
            <a:ext cx="18288000" cy="732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</a:p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1</a:t>
            </a:r>
            <a:r>
              <a:rPr lang="en-US" sz="2951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. Time-Saving Automates research, itinerary creation, and bookings. Reduces time spent switching between apps (flights, hotels, maps, etc.).</a:t>
            </a:r>
          </a:p>
          <a:p>
            <a:pPr algn="ctr">
              <a:lnSpc>
                <a:spcPts val="4131"/>
              </a:lnSpc>
              <a:spcBef>
                <a:spcPct val="0"/>
              </a:spcBef>
            </a:pPr>
          </a:p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2. Personalization Uses AI to tailor trips to a traveler’s preferences, budget, and interests. Provides recommendations based on user behavior, past trips, or travel trends</a:t>
            </a:r>
          </a:p>
          <a:p>
            <a:pPr algn="ctr">
              <a:lnSpc>
                <a:spcPts val="4131"/>
              </a:lnSpc>
              <a:spcBef>
                <a:spcPct val="0"/>
              </a:spcBef>
            </a:pPr>
          </a:p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. 3. Cost Optimization Finds deals, compares prices, and helps avoid peak travel costs. Suggests budget-friendly alternatives and bundles (flights + hotels + experiences)</a:t>
            </a:r>
          </a:p>
          <a:p>
            <a:pPr algn="ctr">
              <a:lnSpc>
                <a:spcPts val="4131"/>
              </a:lnSpc>
              <a:spcBef>
                <a:spcPct val="0"/>
              </a:spcBef>
            </a:pPr>
          </a:p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 spc="5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 4. Real-Time Assistance Notifies users of flight delays, weather issues, or local disruptions. Offers dynamic re-routing or rescheduling based on real-time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DAGs1NAfttI</dc:identifier>
  <dcterms:modified xsi:type="dcterms:W3CDTF">2011-08-01T06:04:30Z</dcterms:modified>
  <cp:revision>1</cp:revision>
  <dc:title>Black Futuristic Animated Programmer Presentation</dc:title>
</cp:coreProperties>
</file>